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4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792F-9452-428F-BD69-7697EB946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2570B-E509-4864-B6E8-92BEFF152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A7C9-EF3B-4B1B-8F52-E1B64177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05285-CF3C-483C-BA78-61A32473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E93F0-E155-42A3-BCDB-EC4221FA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6EF6-7AE5-41F5-ACAD-DB383F2A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C4908-AF78-4677-9D29-1D569356E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ED27-C923-4A4E-A0C6-B1573850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4537-6E5A-4E45-B3BB-80FDA43E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D368F-3DD3-417C-85D2-588D2A6C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3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C8C76-8281-4D5C-B0E5-5C1FCFEC7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3B51D-ED4F-407E-88BB-5A39AAD47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BC1C1-EC86-4795-9DDE-FB611A1B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69071-BBF0-47AF-8893-DFB30D32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AEDB-AA7E-4265-BA22-B3E071C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F743-1541-4DAE-A939-45F302CF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8851-BA88-478A-8BF8-7B9EEC0C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CB9C-20CE-4A39-A3FD-39DD54E4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69A89-5A81-4E3B-BD86-3F76746C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5A0D-B2EE-4AA7-A174-0C654D2C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2C4C-E61A-4BFB-ABD7-692255F5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AA0D-34CE-4F51-87C5-7CFFF737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492BD-9F5C-4701-B029-DF057B9A9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E30F-49DE-4048-82A0-81B564B5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485F6-26C3-4FB8-8EA0-D68AF710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94CD-4B47-4F33-ADC3-BDDEBC6B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37EA5-66F8-4512-B431-6E16292B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8C8BB-BB27-4D80-84E1-CD322D86E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8E59B-9503-4DD4-86C6-A17D8B20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B70A2-D9AF-42DF-A946-B9C7A488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4DE98-4E02-4176-A78A-7AE7BDD4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9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A3CC-5411-4192-90EA-1011AE52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89BA7-1499-4FDC-8D90-F1265317A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0EAF9-6663-4347-9635-95A2387E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B7A59-DE9E-4904-9237-912D67C16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AE74C-817A-43C8-BA24-B3556F746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1EF7F-532B-40BF-95F4-D81A0CBD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9F0C7-6902-4C42-B6B8-C9FC5857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E6C3E-B7E0-41C3-A27A-CB21604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83CC-DD23-4D57-8314-19BAB51D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24C17-4F98-43DD-BE4A-6897A2FF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9590F-8C91-4F7F-832B-958A0BCC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7E6C5-272B-458E-9296-027402EF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CD1D2-071B-41E3-935E-57900BD9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52E84-048A-478C-B0B6-353F3B7E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A5552-1D1E-4C3E-9A20-0CDDA056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33C0-1061-40F9-8B8B-B86A0F7F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F983-1D08-421C-8555-E901AA09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80A39-E904-40F5-A621-8FD57F713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CC6D3-C9A1-4398-9426-54B4D786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8CDAE-6584-4BB8-8BAB-48A9659B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D686-E938-4BBD-95F7-54DC49FF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6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3307-802C-456A-BE0B-09091EF8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DD5C1-A4DF-4CB5-BD56-0FB846A42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59007-9DB0-45BE-9634-56D62D7DF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DDB33-212A-46D1-AFCA-F9502A1C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E07F6-A617-4428-9495-0402A01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7898A-F0C9-4BE6-B463-4C893F82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EAE9D-7442-434A-898C-42E74EBE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064F-3AF1-4E8E-BF41-897D41852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1E64-CD1B-4542-A800-D7D2303F3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C579-8B0B-4A34-82A3-0D371D458ED8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7D3DC-CD51-4FFD-82A5-022465216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4708C-6016-45E7-94D0-C4005D341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84183-5794-4480-BC8F-3D66AFE4D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5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40B6A-A3CF-4EE2-AC7E-C3CC837D4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" t="4057" r="10001" b="13043"/>
          <a:stretch/>
        </p:blipFill>
        <p:spPr>
          <a:xfrm>
            <a:off x="178904" y="159027"/>
            <a:ext cx="6602311" cy="3448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F4FEE0-C573-424D-9255-74E440EEDA16}"/>
              </a:ext>
            </a:extLst>
          </p:cNvPr>
          <p:cNvSpPr/>
          <p:nvPr/>
        </p:nvSpPr>
        <p:spPr>
          <a:xfrm>
            <a:off x="516835" y="2425148"/>
            <a:ext cx="1848678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0B1417-F5B2-4CED-9658-7B1EDD84A3F3}"/>
              </a:ext>
            </a:extLst>
          </p:cNvPr>
          <p:cNvSpPr/>
          <p:nvPr/>
        </p:nvSpPr>
        <p:spPr>
          <a:xfrm>
            <a:off x="178904" y="1997765"/>
            <a:ext cx="337931" cy="3578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AEFA7-C1E5-409D-8829-CDC4635F9635}"/>
              </a:ext>
            </a:extLst>
          </p:cNvPr>
          <p:cNvSpPr txBox="1"/>
          <p:nvPr/>
        </p:nvSpPr>
        <p:spPr>
          <a:xfrm>
            <a:off x="1898374" y="3180858"/>
            <a:ext cx="77950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Manage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51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C6320-012C-4E62-A864-339D0F9A1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55" t="14638" r="1278" b="42028"/>
          <a:stretch/>
        </p:blipFill>
        <p:spPr>
          <a:xfrm>
            <a:off x="5218045" y="149087"/>
            <a:ext cx="5396949" cy="2971800"/>
          </a:xfrm>
          <a:prstGeom prst="rect">
            <a:avLst/>
          </a:prstGeom>
          <a:ln w="1587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A88346-229F-4F01-B259-3284CD98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4348" r="1277" b="7189"/>
          <a:stretch/>
        </p:blipFill>
        <p:spPr>
          <a:xfrm>
            <a:off x="168966" y="149087"/>
            <a:ext cx="4939748" cy="4989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F6FE1-0AB7-48B8-BC42-F0D6997E4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20" t="44492" r="1114" b="7247"/>
          <a:stretch/>
        </p:blipFill>
        <p:spPr>
          <a:xfrm>
            <a:off x="5218045" y="3140765"/>
            <a:ext cx="5396949" cy="33097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A70CBF-BEB3-4273-A6F1-DF4FE601AB4C}"/>
              </a:ext>
            </a:extLst>
          </p:cNvPr>
          <p:cNvSpPr/>
          <p:nvPr/>
        </p:nvSpPr>
        <p:spPr>
          <a:xfrm>
            <a:off x="5218045" y="149087"/>
            <a:ext cx="5396949" cy="63014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13AC5-2416-43F8-BCA7-4EACE20ECCDF}"/>
              </a:ext>
            </a:extLst>
          </p:cNvPr>
          <p:cNvSpPr/>
          <p:nvPr/>
        </p:nvSpPr>
        <p:spPr>
          <a:xfrm>
            <a:off x="228600" y="893649"/>
            <a:ext cx="1583524" cy="219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E8DFA-3F3F-442D-B6C1-10E8013D6978}"/>
              </a:ext>
            </a:extLst>
          </p:cNvPr>
          <p:cNvSpPr/>
          <p:nvPr/>
        </p:nvSpPr>
        <p:spPr>
          <a:xfrm>
            <a:off x="5284360" y="1172817"/>
            <a:ext cx="1176075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E42B1-704B-428A-AF89-5A9E1266445E}"/>
              </a:ext>
            </a:extLst>
          </p:cNvPr>
          <p:cNvSpPr/>
          <p:nvPr/>
        </p:nvSpPr>
        <p:spPr>
          <a:xfrm>
            <a:off x="5353934" y="1719470"/>
            <a:ext cx="1176075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F6F7D-A982-487F-9A15-9BEEE60BD80E}"/>
              </a:ext>
            </a:extLst>
          </p:cNvPr>
          <p:cNvSpPr/>
          <p:nvPr/>
        </p:nvSpPr>
        <p:spPr>
          <a:xfrm>
            <a:off x="5353934" y="2285564"/>
            <a:ext cx="1176075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E8535-08AA-49F5-B00D-239826E52575}"/>
              </a:ext>
            </a:extLst>
          </p:cNvPr>
          <p:cNvSpPr/>
          <p:nvPr/>
        </p:nvSpPr>
        <p:spPr>
          <a:xfrm>
            <a:off x="5353934" y="2852095"/>
            <a:ext cx="1176075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08B988-99C7-47BA-B8EE-4DE42C6789C4}"/>
              </a:ext>
            </a:extLst>
          </p:cNvPr>
          <p:cNvSpPr/>
          <p:nvPr/>
        </p:nvSpPr>
        <p:spPr>
          <a:xfrm>
            <a:off x="5334056" y="3399184"/>
            <a:ext cx="1176075" cy="2285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79343-DE5A-4652-BAB7-D16C57ED35B9}"/>
              </a:ext>
            </a:extLst>
          </p:cNvPr>
          <p:cNvSpPr/>
          <p:nvPr/>
        </p:nvSpPr>
        <p:spPr>
          <a:xfrm>
            <a:off x="5334056" y="3960744"/>
            <a:ext cx="1176075" cy="2285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F6297-1C59-420E-80D4-52DA05B5CB26}"/>
              </a:ext>
            </a:extLst>
          </p:cNvPr>
          <p:cNvSpPr/>
          <p:nvPr/>
        </p:nvSpPr>
        <p:spPr>
          <a:xfrm>
            <a:off x="5334055" y="5570883"/>
            <a:ext cx="1176075" cy="2285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10F41-E2C2-406C-A00B-0BF4E6945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4637" r="1032" b="6521"/>
          <a:stretch/>
        </p:blipFill>
        <p:spPr>
          <a:xfrm>
            <a:off x="188844" y="168966"/>
            <a:ext cx="4782950" cy="4800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9D96F-AF39-4FE5-B1EB-A05ACE80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9" t="14782" r="20759" b="6521"/>
          <a:stretch/>
        </p:blipFill>
        <p:spPr>
          <a:xfrm>
            <a:off x="5098773" y="168966"/>
            <a:ext cx="6997149" cy="53969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F42EAF-B4ED-4141-ADBC-A0EE1DC210D0}"/>
              </a:ext>
            </a:extLst>
          </p:cNvPr>
          <p:cNvSpPr/>
          <p:nvPr/>
        </p:nvSpPr>
        <p:spPr>
          <a:xfrm>
            <a:off x="1788557" y="525900"/>
            <a:ext cx="875130" cy="2493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278A7-C0BE-4D7B-81F3-2EDE0BDE2431}"/>
              </a:ext>
            </a:extLst>
          </p:cNvPr>
          <p:cNvSpPr/>
          <p:nvPr/>
        </p:nvSpPr>
        <p:spPr>
          <a:xfrm>
            <a:off x="267870" y="893649"/>
            <a:ext cx="825434" cy="1996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264D8-A8E0-4A8F-9034-406E85AC19DD}"/>
              </a:ext>
            </a:extLst>
          </p:cNvPr>
          <p:cNvSpPr/>
          <p:nvPr/>
        </p:nvSpPr>
        <p:spPr>
          <a:xfrm>
            <a:off x="6738730" y="159026"/>
            <a:ext cx="924340" cy="248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3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C6CCC-3B0A-4696-BBAF-B9496AA64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" t="10000" r="3968" b="15507"/>
          <a:stretch/>
        </p:blipFill>
        <p:spPr>
          <a:xfrm>
            <a:off x="159025" y="139147"/>
            <a:ext cx="11290853" cy="5108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346A3-E4DD-476F-8A3A-8A624904D6F0}"/>
              </a:ext>
            </a:extLst>
          </p:cNvPr>
          <p:cNvSpPr/>
          <p:nvPr/>
        </p:nvSpPr>
        <p:spPr>
          <a:xfrm>
            <a:off x="2543931" y="974035"/>
            <a:ext cx="1829286" cy="40154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84C5A-7412-47B7-AF08-AD4F069CFBBF}"/>
              </a:ext>
            </a:extLst>
          </p:cNvPr>
          <p:cNvSpPr/>
          <p:nvPr/>
        </p:nvSpPr>
        <p:spPr>
          <a:xfrm>
            <a:off x="6927087" y="585535"/>
            <a:ext cx="835374" cy="2394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AA1EF-A913-4344-A513-DA01A7AEC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" t="9421" r="2418" b="15797"/>
          <a:stretch/>
        </p:blipFill>
        <p:spPr>
          <a:xfrm>
            <a:off x="238539" y="109330"/>
            <a:ext cx="11479696" cy="51285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F3781C-CAA8-4B05-AB6D-06FE38FEEF50}"/>
              </a:ext>
            </a:extLst>
          </p:cNvPr>
          <p:cNvSpPr/>
          <p:nvPr/>
        </p:nvSpPr>
        <p:spPr>
          <a:xfrm>
            <a:off x="7016539" y="615352"/>
            <a:ext cx="1153426" cy="269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349CA-2F8F-4445-8404-B637B346F97C}"/>
              </a:ext>
            </a:extLst>
          </p:cNvPr>
          <p:cNvSpPr/>
          <p:nvPr/>
        </p:nvSpPr>
        <p:spPr>
          <a:xfrm>
            <a:off x="2623443" y="993913"/>
            <a:ext cx="2942469" cy="19977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9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01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57949-E3E5-48C3-A559-CEF524B04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6" t="5362" r="2255"/>
          <a:stretch/>
        </p:blipFill>
        <p:spPr>
          <a:xfrm>
            <a:off x="238540" y="186544"/>
            <a:ext cx="5198165" cy="29542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594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21F5C-296F-4F99-B9D8-00CFB8F0D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14493" r="6250" b="9131"/>
          <a:stretch/>
        </p:blipFill>
        <p:spPr>
          <a:xfrm>
            <a:off x="188843" y="178904"/>
            <a:ext cx="10217428" cy="47150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3485EF-63A1-41DD-9832-1DD6E111728E}"/>
              </a:ext>
            </a:extLst>
          </p:cNvPr>
          <p:cNvSpPr/>
          <p:nvPr/>
        </p:nvSpPr>
        <p:spPr>
          <a:xfrm>
            <a:off x="626165" y="397565"/>
            <a:ext cx="1262270" cy="3776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110730-85FC-4175-9EFD-2CB249008B87}"/>
              </a:ext>
            </a:extLst>
          </p:cNvPr>
          <p:cNvSpPr/>
          <p:nvPr/>
        </p:nvSpPr>
        <p:spPr>
          <a:xfrm>
            <a:off x="3144078" y="400878"/>
            <a:ext cx="1109870" cy="3776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E7A36-8D5A-433C-8404-082AC4AD17CE}"/>
              </a:ext>
            </a:extLst>
          </p:cNvPr>
          <p:cNvSpPr/>
          <p:nvPr/>
        </p:nvSpPr>
        <p:spPr>
          <a:xfrm>
            <a:off x="5277678" y="2975113"/>
            <a:ext cx="5138532" cy="8514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6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3251D-4B54-476E-AE87-BAB082B37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13424" b="13913"/>
          <a:stretch/>
        </p:blipFill>
        <p:spPr>
          <a:xfrm>
            <a:off x="218661" y="218661"/>
            <a:ext cx="10555357" cy="48999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90D71-4D41-4346-B24A-E0B1F8BA7FB6}"/>
              </a:ext>
            </a:extLst>
          </p:cNvPr>
          <p:cNvSpPr/>
          <p:nvPr/>
        </p:nvSpPr>
        <p:spPr>
          <a:xfrm>
            <a:off x="786847" y="477079"/>
            <a:ext cx="1181101" cy="3776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4645D-CD40-4455-BB84-0ADE062143D7}"/>
              </a:ext>
            </a:extLst>
          </p:cNvPr>
          <p:cNvSpPr/>
          <p:nvPr/>
        </p:nvSpPr>
        <p:spPr>
          <a:xfrm>
            <a:off x="3130825" y="3342861"/>
            <a:ext cx="7653132" cy="871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6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D0E6D-BE75-4303-96C3-E7C250DD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0" r="75951" b="57246"/>
          <a:stretch/>
        </p:blipFill>
        <p:spPr>
          <a:xfrm>
            <a:off x="178904" y="208721"/>
            <a:ext cx="2932043" cy="2286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B5B02C-29A4-4587-8A1D-88BAD1D0D506}"/>
              </a:ext>
            </a:extLst>
          </p:cNvPr>
          <p:cNvSpPr/>
          <p:nvPr/>
        </p:nvSpPr>
        <p:spPr>
          <a:xfrm>
            <a:off x="815007" y="1133061"/>
            <a:ext cx="1570383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58F2E4-9DF1-4756-88FB-1B241B8B10D8}"/>
              </a:ext>
            </a:extLst>
          </p:cNvPr>
          <p:cNvSpPr/>
          <p:nvPr/>
        </p:nvSpPr>
        <p:spPr>
          <a:xfrm>
            <a:off x="1461051" y="208720"/>
            <a:ext cx="1570383" cy="3578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74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0F3CC-6D23-43E0-A535-7600F42A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" y="149087"/>
            <a:ext cx="6096000" cy="3429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00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D42CA-848D-40BC-BD98-040731543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5" t="6034" r="20434" b="5362"/>
          <a:stretch/>
        </p:blipFill>
        <p:spPr>
          <a:xfrm>
            <a:off x="238539" y="188842"/>
            <a:ext cx="7203704" cy="61423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366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82F793-7A67-4127-840D-87C662DEBF8B}"/>
              </a:ext>
            </a:extLst>
          </p:cNvPr>
          <p:cNvSpPr txBox="1"/>
          <p:nvPr/>
        </p:nvSpPr>
        <p:spPr>
          <a:xfrm>
            <a:off x="3734969" y="2017644"/>
            <a:ext cx="4812023" cy="169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Create Azure </a:t>
            </a:r>
            <a:r>
              <a:rPr lang="en-IN" sz="2400" dirty="0" err="1"/>
              <a:t>Devops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Add New Repository in Azure </a:t>
            </a:r>
            <a:r>
              <a:rPr lang="en-IN" sz="2400" dirty="0" err="1"/>
              <a:t>Devops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ADF </a:t>
            </a:r>
            <a:r>
              <a:rPr lang="en-US" sz="2400" dirty="0">
                <a:sym typeface="Wingdings" panose="05000000000000000000" pitchFamily="2" charset="2"/>
              </a:rPr>
              <a:t> Manage  Git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69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7D894-AE67-425F-9507-2C540B073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7" t="15073" r="35516" b="10580"/>
          <a:stretch/>
        </p:blipFill>
        <p:spPr>
          <a:xfrm>
            <a:off x="8246100" y="566529"/>
            <a:ext cx="3309730" cy="50987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4EC65-065F-4A58-BC7A-15C93FA00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9" t="34783" r="54511" b="35507"/>
          <a:stretch/>
        </p:blipFill>
        <p:spPr>
          <a:xfrm>
            <a:off x="3816625" y="566529"/>
            <a:ext cx="2682839" cy="25344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218F7-BB3B-47B0-8595-15605BF1E860}"/>
              </a:ext>
            </a:extLst>
          </p:cNvPr>
          <p:cNvSpPr/>
          <p:nvPr/>
        </p:nvSpPr>
        <p:spPr>
          <a:xfrm>
            <a:off x="3916018" y="2146853"/>
            <a:ext cx="1182756" cy="2385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5F78-E400-44A9-B3D7-27609D11E04D}"/>
              </a:ext>
            </a:extLst>
          </p:cNvPr>
          <p:cNvSpPr txBox="1"/>
          <p:nvPr/>
        </p:nvSpPr>
        <p:spPr>
          <a:xfrm>
            <a:off x="789733" y="147501"/>
            <a:ext cx="172694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Create Azure DevOps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C4760-9848-4140-931D-BDFDC9D8E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74" t="9275" b="51159"/>
          <a:stretch/>
        </p:blipFill>
        <p:spPr>
          <a:xfrm>
            <a:off x="109329" y="566529"/>
            <a:ext cx="3087757" cy="27133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CE6B4A-3422-4780-8A10-526497718BDA}"/>
              </a:ext>
            </a:extLst>
          </p:cNvPr>
          <p:cNvSpPr/>
          <p:nvPr/>
        </p:nvSpPr>
        <p:spPr>
          <a:xfrm>
            <a:off x="1215885" y="2325756"/>
            <a:ext cx="1050237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B712B-6FF9-4D0C-ACD0-C7FA07C87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97" r="4049" b="23913"/>
          <a:stretch/>
        </p:blipFill>
        <p:spPr>
          <a:xfrm>
            <a:off x="109329" y="3888119"/>
            <a:ext cx="8048046" cy="28445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22A178-76EE-47AE-9AE0-E48171773440}"/>
              </a:ext>
            </a:extLst>
          </p:cNvPr>
          <p:cNvSpPr/>
          <p:nvPr/>
        </p:nvSpPr>
        <p:spPr>
          <a:xfrm>
            <a:off x="2358885" y="6172197"/>
            <a:ext cx="1089993" cy="2087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CE7C38-6F3E-46DA-A897-7B910B56BF09}"/>
              </a:ext>
            </a:extLst>
          </p:cNvPr>
          <p:cNvCxnSpPr>
            <a:cxnSpLocks/>
          </p:cNvCxnSpPr>
          <p:nvPr/>
        </p:nvCxnSpPr>
        <p:spPr>
          <a:xfrm>
            <a:off x="1527311" y="3279913"/>
            <a:ext cx="0" cy="61814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92135A-0A79-4B8A-8397-BB1EFAF35E0D}"/>
              </a:ext>
            </a:extLst>
          </p:cNvPr>
          <p:cNvCxnSpPr>
            <a:cxnSpLocks/>
          </p:cNvCxnSpPr>
          <p:nvPr/>
        </p:nvCxnSpPr>
        <p:spPr>
          <a:xfrm flipV="1">
            <a:off x="5164303" y="3096038"/>
            <a:ext cx="0" cy="80202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614F5DA-EF6B-4A14-B136-1D03BB3571AB}"/>
              </a:ext>
            </a:extLst>
          </p:cNvPr>
          <p:cNvSpPr/>
          <p:nvPr/>
        </p:nvSpPr>
        <p:spPr>
          <a:xfrm>
            <a:off x="99391" y="149086"/>
            <a:ext cx="11466377" cy="65934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5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24DA7-107C-47CD-9459-2DC5ECC35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" t="4057" r="18805" b="11306"/>
          <a:stretch/>
        </p:blipFill>
        <p:spPr>
          <a:xfrm>
            <a:off x="536713" y="168965"/>
            <a:ext cx="7901609" cy="4848699"/>
          </a:xfrm>
          <a:prstGeom prst="rect">
            <a:avLst/>
          </a:prstGeom>
          <a:ln w="1587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9A83B-D228-4FD6-BF6C-9316603D6B0F}"/>
              </a:ext>
            </a:extLst>
          </p:cNvPr>
          <p:cNvSpPr txBox="1"/>
          <p:nvPr/>
        </p:nvSpPr>
        <p:spPr>
          <a:xfrm>
            <a:off x="4323521" y="2852529"/>
            <a:ext cx="151060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ADF_CI_CD_PROJECT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5404-4163-4671-A539-EC17F9C4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2" t="62174" r="23695" b="8696"/>
          <a:stretch/>
        </p:blipFill>
        <p:spPr>
          <a:xfrm>
            <a:off x="3609526" y="5037542"/>
            <a:ext cx="4830418" cy="1583873"/>
          </a:xfrm>
          <a:prstGeom prst="rect">
            <a:avLst/>
          </a:prstGeom>
          <a:ln w="15875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86E100-1424-4217-819C-4D340A3A18A9}"/>
              </a:ext>
            </a:extLst>
          </p:cNvPr>
          <p:cNvSpPr/>
          <p:nvPr/>
        </p:nvSpPr>
        <p:spPr>
          <a:xfrm>
            <a:off x="536713" y="168965"/>
            <a:ext cx="7981122" cy="64524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FDC7F-520B-4EBC-983E-1D579DDDBD35}"/>
              </a:ext>
            </a:extLst>
          </p:cNvPr>
          <p:cNvSpPr/>
          <p:nvPr/>
        </p:nvSpPr>
        <p:spPr>
          <a:xfrm>
            <a:off x="3692386" y="5653619"/>
            <a:ext cx="4745935" cy="2502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29152-AD04-4CBA-828D-85790FB7B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" t="9420" r="1033" b="6232"/>
          <a:stretch/>
        </p:blipFill>
        <p:spPr>
          <a:xfrm>
            <a:off x="616226" y="198782"/>
            <a:ext cx="10153385" cy="50391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E1DEF-2846-4AF8-A192-A5EF364B4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9565" r="8777" b="7536"/>
          <a:stretch/>
        </p:blipFill>
        <p:spPr>
          <a:xfrm>
            <a:off x="596348" y="129209"/>
            <a:ext cx="10704444" cy="56851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52EB18-323A-4856-9BAE-49232295443D}"/>
              </a:ext>
            </a:extLst>
          </p:cNvPr>
          <p:cNvSpPr/>
          <p:nvPr/>
        </p:nvSpPr>
        <p:spPr>
          <a:xfrm>
            <a:off x="6096001" y="1349976"/>
            <a:ext cx="1338470" cy="2800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41102-46AE-4120-BD1E-2E0A912119AD}"/>
              </a:ext>
            </a:extLst>
          </p:cNvPr>
          <p:cNvSpPr/>
          <p:nvPr/>
        </p:nvSpPr>
        <p:spPr>
          <a:xfrm>
            <a:off x="6046304" y="206977"/>
            <a:ext cx="1567069" cy="2104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2FCA9-8751-4977-B1A9-7CADDAE05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28" t="13478" r="2337" b="8841"/>
          <a:stretch/>
        </p:blipFill>
        <p:spPr>
          <a:xfrm>
            <a:off x="8784711" y="129209"/>
            <a:ext cx="3311212" cy="4393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7B6DA5-3656-4C2F-BF54-659F4DDE2738}"/>
              </a:ext>
            </a:extLst>
          </p:cNvPr>
          <p:cNvSpPr/>
          <p:nvPr/>
        </p:nvSpPr>
        <p:spPr>
          <a:xfrm>
            <a:off x="8784711" y="664176"/>
            <a:ext cx="896002" cy="2601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E4C23-6BB8-4A08-855B-C12F995D205B}"/>
              </a:ext>
            </a:extLst>
          </p:cNvPr>
          <p:cNvSpPr/>
          <p:nvPr/>
        </p:nvSpPr>
        <p:spPr>
          <a:xfrm>
            <a:off x="8854285" y="1209082"/>
            <a:ext cx="1144480" cy="2601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5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0955E-A69E-4B1A-A130-11186AB3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" t="9275" r="3803" b="12754"/>
          <a:stretch/>
        </p:blipFill>
        <p:spPr>
          <a:xfrm>
            <a:off x="551787" y="168965"/>
            <a:ext cx="9489935" cy="44726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D9864-DB79-4EE9-B4FF-8067499C4387}"/>
              </a:ext>
            </a:extLst>
          </p:cNvPr>
          <p:cNvSpPr/>
          <p:nvPr/>
        </p:nvSpPr>
        <p:spPr>
          <a:xfrm>
            <a:off x="881380" y="2185736"/>
            <a:ext cx="1583524" cy="2394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6FD66-FDB7-40A7-B3F2-9546E72C4F94}"/>
              </a:ext>
            </a:extLst>
          </p:cNvPr>
          <p:cNvSpPr/>
          <p:nvPr/>
        </p:nvSpPr>
        <p:spPr>
          <a:xfrm>
            <a:off x="6168997" y="3309294"/>
            <a:ext cx="539916" cy="18928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65ED4-9A31-49DE-A209-88243585724E}"/>
              </a:ext>
            </a:extLst>
          </p:cNvPr>
          <p:cNvSpPr/>
          <p:nvPr/>
        </p:nvSpPr>
        <p:spPr>
          <a:xfrm>
            <a:off x="551788" y="1772042"/>
            <a:ext cx="329592" cy="315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2022-09-18T08:04:07Z</dcterms:created>
  <dcterms:modified xsi:type="dcterms:W3CDTF">2022-09-18T12:20:34Z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2022-09-18T08:04:11Z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53c59cc7-0df2-43ea-b3ae-bf01f322a92d</vt:lpwstr>
  </property>
  <property fmtid="{D5CDD505-2E9C-101B-9397-08002B2CF9AE}" pid="8" name="MSIP_Label_19540963-e559-4020-8a90-fe8a502c2801_ContentBits">
    <vt:lpwstr>0</vt:lpwstr>
  </property>
</Properties>
</file>